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7" r:id="rId6"/>
    <p:sldId id="280" r:id="rId7"/>
    <p:sldId id="259" r:id="rId8"/>
    <p:sldId id="27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81" r:id="rId1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711" autoAdjust="0"/>
  </p:normalViewPr>
  <p:slideViewPr>
    <p:cSldViewPr snapToGrid="0">
      <p:cViewPr varScale="1">
        <p:scale>
          <a:sx n="80" d="100"/>
          <a:sy n="80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HAW (Harm)" userId="3ce88753-2ffa-4452-a511-c570ad1ee14f" providerId="ADAL" clId="{ECE3EE5B-A37C-D74D-91F8-D0E17E38ACDD}"/>
    <pc:docChg chg="undo custSel modSld">
      <pc:chgData name="Peters, HAW (Harm)" userId="3ce88753-2ffa-4452-a511-c570ad1ee14f" providerId="ADAL" clId="{ECE3EE5B-A37C-D74D-91F8-D0E17E38ACDD}" dt="2018-12-03T07:45:31.173" v="49" actId="2711"/>
      <pc:docMkLst>
        <pc:docMk/>
      </pc:docMkLst>
      <pc:sldChg chg="modSp">
        <pc:chgData name="Peters, HAW (Harm)" userId="3ce88753-2ffa-4452-a511-c570ad1ee14f" providerId="ADAL" clId="{ECE3EE5B-A37C-D74D-91F8-D0E17E38ACDD}" dt="2018-12-03T07:44:26.995" v="39" actId="2711"/>
        <pc:sldMkLst>
          <pc:docMk/>
          <pc:sldMk cId="1344725079" sldId="256"/>
        </pc:sldMkLst>
        <pc:spChg chg="mod">
          <ac:chgData name="Peters, HAW (Harm)" userId="3ce88753-2ffa-4452-a511-c570ad1ee14f" providerId="ADAL" clId="{ECE3EE5B-A37C-D74D-91F8-D0E17E38ACDD}" dt="2018-12-03T07:44:26.995" v="39" actId="2711"/>
          <ac:spMkLst>
            <pc:docMk/>
            <pc:sldMk cId="1344725079" sldId="256"/>
            <ac:spMk id="4" creationId="{FC0BD2E7-EB7E-CC4C-B76F-D3895EDA3167}"/>
          </ac:spMkLst>
        </pc:spChg>
      </pc:sldChg>
      <pc:sldChg chg="modSp">
        <pc:chgData name="Peters, HAW (Harm)" userId="3ce88753-2ffa-4452-a511-c570ad1ee14f" providerId="ADAL" clId="{ECE3EE5B-A37C-D74D-91F8-D0E17E38ACDD}" dt="2018-12-03T07:44:17.605" v="38" actId="20577"/>
        <pc:sldMkLst>
          <pc:docMk/>
          <pc:sldMk cId="738107983" sldId="257"/>
        </pc:sldMkLst>
        <pc:spChg chg="mod">
          <ac:chgData name="Peters, HAW (Harm)" userId="3ce88753-2ffa-4452-a511-c570ad1ee14f" providerId="ADAL" clId="{ECE3EE5B-A37C-D74D-91F8-D0E17E38ACDD}" dt="2018-12-03T07:44:17.605" v="38" actId="20577"/>
          <ac:spMkLst>
            <pc:docMk/>
            <pc:sldMk cId="738107983" sldId="257"/>
            <ac:spMk id="4" creationId="{48C28192-BD8D-B643-B6D7-902C3D683BF5}"/>
          </ac:spMkLst>
        </pc:spChg>
      </pc:sldChg>
      <pc:sldChg chg="modSp">
        <pc:chgData name="Peters, HAW (Harm)" userId="3ce88753-2ffa-4452-a511-c570ad1ee14f" providerId="ADAL" clId="{ECE3EE5B-A37C-D74D-91F8-D0E17E38ACDD}" dt="2018-12-03T07:44:35.881" v="40" actId="2711"/>
        <pc:sldMkLst>
          <pc:docMk/>
          <pc:sldMk cId="2166082093" sldId="258"/>
        </pc:sldMkLst>
        <pc:spChg chg="mod">
          <ac:chgData name="Peters, HAW (Harm)" userId="3ce88753-2ffa-4452-a511-c570ad1ee14f" providerId="ADAL" clId="{ECE3EE5B-A37C-D74D-91F8-D0E17E38ACDD}" dt="2018-12-03T07:44:35.881" v="40" actId="2711"/>
          <ac:spMkLst>
            <pc:docMk/>
            <pc:sldMk cId="2166082093" sldId="258"/>
            <ac:spMk id="4" creationId="{0A110FDF-06C6-2140-B44C-5692E7DB7074}"/>
          </ac:spMkLst>
        </pc:spChg>
      </pc:sldChg>
      <pc:sldChg chg="modSp">
        <pc:chgData name="Peters, HAW (Harm)" userId="3ce88753-2ffa-4452-a511-c570ad1ee14f" providerId="ADAL" clId="{ECE3EE5B-A37C-D74D-91F8-D0E17E38ACDD}" dt="2018-12-03T07:44:40.989" v="41" actId="2711"/>
        <pc:sldMkLst>
          <pc:docMk/>
          <pc:sldMk cId="229350557" sldId="259"/>
        </pc:sldMkLst>
        <pc:spChg chg="mod">
          <ac:chgData name="Peters, HAW (Harm)" userId="3ce88753-2ffa-4452-a511-c570ad1ee14f" providerId="ADAL" clId="{ECE3EE5B-A37C-D74D-91F8-D0E17E38ACDD}" dt="2018-12-03T07:44:40.989" v="41" actId="2711"/>
          <ac:spMkLst>
            <pc:docMk/>
            <pc:sldMk cId="229350557" sldId="259"/>
            <ac:spMk id="2" creationId="{677903CC-9B87-4575-BEF7-8A14B61BDA13}"/>
          </ac:spMkLst>
        </pc:spChg>
      </pc:sldChg>
      <pc:sldChg chg="modSp">
        <pc:chgData name="Peters, HAW (Harm)" userId="3ce88753-2ffa-4452-a511-c570ad1ee14f" providerId="ADAL" clId="{ECE3EE5B-A37C-D74D-91F8-D0E17E38ACDD}" dt="2018-12-03T07:44:47.518" v="42" actId="2711"/>
        <pc:sldMkLst>
          <pc:docMk/>
          <pc:sldMk cId="1520478323" sldId="260"/>
        </pc:sldMkLst>
        <pc:spChg chg="mod">
          <ac:chgData name="Peters, HAW (Harm)" userId="3ce88753-2ffa-4452-a511-c570ad1ee14f" providerId="ADAL" clId="{ECE3EE5B-A37C-D74D-91F8-D0E17E38ACDD}" dt="2018-12-03T07:44:47.518" v="42" actId="2711"/>
          <ac:spMkLst>
            <pc:docMk/>
            <pc:sldMk cId="1520478323" sldId="260"/>
            <ac:spMk id="2" creationId="{A4068EE5-6702-46DE-BA96-51D43DB79E76}"/>
          </ac:spMkLst>
        </pc:spChg>
      </pc:sldChg>
      <pc:sldChg chg="modSp">
        <pc:chgData name="Peters, HAW (Harm)" userId="3ce88753-2ffa-4452-a511-c570ad1ee14f" providerId="ADAL" clId="{ECE3EE5B-A37C-D74D-91F8-D0E17E38ACDD}" dt="2018-12-03T07:44:54.655" v="43" actId="2711"/>
        <pc:sldMkLst>
          <pc:docMk/>
          <pc:sldMk cId="3255074896" sldId="261"/>
        </pc:sldMkLst>
        <pc:spChg chg="mod">
          <ac:chgData name="Peters, HAW (Harm)" userId="3ce88753-2ffa-4452-a511-c570ad1ee14f" providerId="ADAL" clId="{ECE3EE5B-A37C-D74D-91F8-D0E17E38ACDD}" dt="2018-12-03T07:44:54.655" v="43" actId="2711"/>
          <ac:spMkLst>
            <pc:docMk/>
            <pc:sldMk cId="3255074896" sldId="261"/>
            <ac:spMk id="2" creationId="{FA957CBA-8F75-4DB3-8FFA-C9F508100BAC}"/>
          </ac:spMkLst>
        </pc:spChg>
      </pc:sldChg>
      <pc:sldChg chg="modSp">
        <pc:chgData name="Peters, HAW (Harm)" userId="3ce88753-2ffa-4452-a511-c570ad1ee14f" providerId="ADAL" clId="{ECE3EE5B-A37C-D74D-91F8-D0E17E38ACDD}" dt="2018-12-03T07:45:00.122" v="44" actId="2711"/>
        <pc:sldMkLst>
          <pc:docMk/>
          <pc:sldMk cId="848802706" sldId="262"/>
        </pc:sldMkLst>
        <pc:spChg chg="mod">
          <ac:chgData name="Peters, HAW (Harm)" userId="3ce88753-2ffa-4452-a511-c570ad1ee14f" providerId="ADAL" clId="{ECE3EE5B-A37C-D74D-91F8-D0E17E38ACDD}" dt="2018-12-03T07:45:00.122" v="44" actId="2711"/>
          <ac:spMkLst>
            <pc:docMk/>
            <pc:sldMk cId="848802706" sldId="262"/>
            <ac:spMk id="2" creationId="{F7ECD7AD-E2E5-437A-8CB1-3D03362FD867}"/>
          </ac:spMkLst>
        </pc:spChg>
      </pc:sldChg>
      <pc:sldChg chg="modSp">
        <pc:chgData name="Peters, HAW (Harm)" userId="3ce88753-2ffa-4452-a511-c570ad1ee14f" providerId="ADAL" clId="{ECE3EE5B-A37C-D74D-91F8-D0E17E38ACDD}" dt="2018-12-03T07:45:05.422" v="45" actId="2711"/>
        <pc:sldMkLst>
          <pc:docMk/>
          <pc:sldMk cId="3657056074" sldId="263"/>
        </pc:sldMkLst>
        <pc:spChg chg="mod">
          <ac:chgData name="Peters, HAW (Harm)" userId="3ce88753-2ffa-4452-a511-c570ad1ee14f" providerId="ADAL" clId="{ECE3EE5B-A37C-D74D-91F8-D0E17E38ACDD}" dt="2018-12-03T07:45:05.422" v="45" actId="2711"/>
          <ac:spMkLst>
            <pc:docMk/>
            <pc:sldMk cId="3657056074" sldId="263"/>
            <ac:spMk id="2" creationId="{C7EC318B-B3F9-47CA-9F8A-D58CF1060986}"/>
          </ac:spMkLst>
        </pc:spChg>
      </pc:sldChg>
      <pc:sldChg chg="modSp">
        <pc:chgData name="Peters, HAW (Harm)" userId="3ce88753-2ffa-4452-a511-c570ad1ee14f" providerId="ADAL" clId="{ECE3EE5B-A37C-D74D-91F8-D0E17E38ACDD}" dt="2018-12-03T07:45:10.972" v="46" actId="2711"/>
        <pc:sldMkLst>
          <pc:docMk/>
          <pc:sldMk cId="2779502122" sldId="264"/>
        </pc:sldMkLst>
        <pc:spChg chg="mod">
          <ac:chgData name="Peters, HAW (Harm)" userId="3ce88753-2ffa-4452-a511-c570ad1ee14f" providerId="ADAL" clId="{ECE3EE5B-A37C-D74D-91F8-D0E17E38ACDD}" dt="2018-12-03T07:45:10.972" v="46" actId="2711"/>
          <ac:spMkLst>
            <pc:docMk/>
            <pc:sldMk cId="2779502122" sldId="264"/>
            <ac:spMk id="2" creationId="{228EC24F-5BCA-4AD0-AB07-D1F7A4AC8643}"/>
          </ac:spMkLst>
        </pc:spChg>
      </pc:sldChg>
      <pc:sldChg chg="modSp">
        <pc:chgData name="Peters, HAW (Harm)" userId="3ce88753-2ffa-4452-a511-c570ad1ee14f" providerId="ADAL" clId="{ECE3EE5B-A37C-D74D-91F8-D0E17E38ACDD}" dt="2018-12-03T07:45:18.286" v="47" actId="2711"/>
        <pc:sldMkLst>
          <pc:docMk/>
          <pc:sldMk cId="2960126928" sldId="265"/>
        </pc:sldMkLst>
        <pc:spChg chg="mod">
          <ac:chgData name="Peters, HAW (Harm)" userId="3ce88753-2ffa-4452-a511-c570ad1ee14f" providerId="ADAL" clId="{ECE3EE5B-A37C-D74D-91F8-D0E17E38ACDD}" dt="2018-12-03T07:45:18.286" v="47" actId="2711"/>
          <ac:spMkLst>
            <pc:docMk/>
            <pc:sldMk cId="2960126928" sldId="265"/>
            <ac:spMk id="2" creationId="{89E95204-CA6D-4AC2-A00D-A14F5A4617A7}"/>
          </ac:spMkLst>
        </pc:spChg>
      </pc:sldChg>
      <pc:sldChg chg="modSp">
        <pc:chgData name="Peters, HAW (Harm)" userId="3ce88753-2ffa-4452-a511-c570ad1ee14f" providerId="ADAL" clId="{ECE3EE5B-A37C-D74D-91F8-D0E17E38ACDD}" dt="2018-12-03T07:45:24.646" v="48" actId="2711"/>
        <pc:sldMkLst>
          <pc:docMk/>
          <pc:sldMk cId="232095658" sldId="266"/>
        </pc:sldMkLst>
        <pc:spChg chg="mod">
          <ac:chgData name="Peters, HAW (Harm)" userId="3ce88753-2ffa-4452-a511-c570ad1ee14f" providerId="ADAL" clId="{ECE3EE5B-A37C-D74D-91F8-D0E17E38ACDD}" dt="2018-12-03T07:45:24.646" v="48" actId="2711"/>
          <ac:spMkLst>
            <pc:docMk/>
            <pc:sldMk cId="232095658" sldId="266"/>
            <ac:spMk id="2" creationId="{69DB2CFC-DE02-47DA-9298-DB58C7B21029}"/>
          </ac:spMkLst>
        </pc:spChg>
      </pc:sldChg>
      <pc:sldChg chg="modSp">
        <pc:chgData name="Peters, HAW (Harm)" userId="3ce88753-2ffa-4452-a511-c570ad1ee14f" providerId="ADAL" clId="{ECE3EE5B-A37C-D74D-91F8-D0E17E38ACDD}" dt="2018-12-03T07:45:31.173" v="49" actId="2711"/>
        <pc:sldMkLst>
          <pc:docMk/>
          <pc:sldMk cId="1449326665" sldId="268"/>
        </pc:sldMkLst>
        <pc:spChg chg="mod">
          <ac:chgData name="Peters, HAW (Harm)" userId="3ce88753-2ffa-4452-a511-c570ad1ee14f" providerId="ADAL" clId="{ECE3EE5B-A37C-D74D-91F8-D0E17E38ACDD}" dt="2018-12-03T07:45:31.173" v="49" actId="2711"/>
          <ac:spMkLst>
            <pc:docMk/>
            <pc:sldMk cId="1449326665" sldId="268"/>
            <ac:spMk id="2" creationId="{043361D7-3608-478B-9A4A-A30164117A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5A402-7EE9-470C-8A08-262D268ECAF4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6ACAE-A408-46EA-BCA5-EC0C27F8C4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8C28B-5E0D-44AB-8CBF-A3F9C07CACA4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F6DC4-772F-4B46-A316-23AA67D442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5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15825" y="10235209"/>
            <a:ext cx="2920483" cy="5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A85A4F-4372-404B-B221-DADBE3F937CA}" type="slidenum">
              <a:rPr lang="nl-NL" sz="1200">
                <a:solidFill>
                  <a:srgbClr val="000000"/>
                </a:solidFill>
              </a:rPr>
              <a:pPr algn="r"/>
              <a:t>8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5389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15825" y="10235209"/>
            <a:ext cx="2920483" cy="5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E3C260-42DF-48F2-81BD-CEBD669B4AB9}" type="slidenum">
              <a:rPr lang="nl-NL" sz="1200">
                <a:solidFill>
                  <a:srgbClr val="000000"/>
                </a:solidFill>
              </a:rPr>
              <a:pPr algn="r"/>
              <a:t>9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70763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15825" y="10235209"/>
            <a:ext cx="2920483" cy="5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A51D27-E510-49CB-9BB6-04EFD088C630}" type="slidenum">
              <a:rPr lang="nl-NL" sz="1200">
                <a:solidFill>
                  <a:srgbClr val="000000"/>
                </a:solidFill>
              </a:rPr>
              <a:pPr algn="r"/>
              <a:t>10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0848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15825" y="10235209"/>
            <a:ext cx="2920483" cy="5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6C4E5E-3C78-4765-B49A-D1BF7CDDAFB2}" type="slidenum">
              <a:rPr lang="nl-NL" sz="1200">
                <a:solidFill>
                  <a:srgbClr val="000000"/>
                </a:solidFill>
              </a:rPr>
              <a:pPr algn="r"/>
              <a:t>11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565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3F2D358-EAB3-4E98-A8F6-55B9903FB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1525CCB2-550F-4A4E-B1D2-4508373FB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BC4F4F0-5E52-4A1F-A45B-B24D0DBE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9661A6C-9E88-499A-9AD9-5640C953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78BEAE9-F4BB-4FA6-893E-A9DF93A3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52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500514-BC66-43D2-A567-91AC0A06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17DAF73F-64CF-4201-956C-DB32DBAD9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20EAA5F-46BD-417A-9F22-04DA03AE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6BC9794-AF82-4FD1-8F18-7FEBFDB0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07CAAFD-2F66-4E63-931B-B3F3D87F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37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4CF8EDE2-FE45-4AA1-8021-D6FBA072E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8E7C6C85-393E-43E3-8095-40B9CDAF3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74DB057-0DE1-497A-B116-C6B719A8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F3C741B-9E2C-4614-A308-27C35D3B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D04ADAD-103A-49D7-849B-54B51925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4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ACB7290-FA39-4C40-8BA5-8DBA24B7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2AD1FAD-093D-4DF2-96D8-C4D781C03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C67549B-E336-4561-8CE7-3344F78C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3CA926D-F802-491E-99BC-16865287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064EA56-6415-493B-82B6-EF644449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3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49FB56-D030-4064-8932-39E23DF5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79C0E18-6523-4268-A836-BBFD1FA81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2200C5B-685A-44F0-AC7B-3565A44F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5DA62D0-B75A-478D-9C72-29461354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5652DE22-6A64-4D73-8EEF-BE39568B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5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B14645-D4F1-48B3-A8E1-09BE47BF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9474D24-B4B2-4346-B1E2-1D761B954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1292137F-FB9F-4F3A-B113-8FFAD29AA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ABB9856-0215-4A7B-A5BF-61E49A18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3A393474-6D72-4047-B695-C8ABE57D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84C0C00F-69D8-4F55-9B17-8BC1C67B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29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FCB0D6-5184-47DB-9F4F-7C7F9CFE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480EEC7-FDF1-4500-AE03-E0897E64D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1FBCFB07-BE3A-4541-AAE9-87342C37E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33119BAB-B5F9-4B2D-BD1C-2AA4E0D12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ED244DFC-E50B-43DB-B218-B9276B9E1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97310CC2-1E53-4BB1-A507-555B9C37E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7051B821-3C7E-417A-B2D8-8EA88F51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13B3032C-FBD7-4CE7-BA05-1857A0F3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56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A051E-4CBD-48D9-8656-EE682578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82EFCCC8-DE38-4550-ACBC-B3ECD5A10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1FFFB728-4FD1-498F-8969-C8B61FD3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85C9DA6F-518C-445A-B729-6B7A55F3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128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55B10B11-6DC7-4016-AD31-41F3C673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2A0870A9-2033-4518-9141-F260E5B6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5806E0B0-DEE4-4CDF-9AB8-F45F0A8F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25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CDB1EC-9F96-4514-8300-D994D3BB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8191A75-B350-43CC-A3E7-D389C12C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BB5C099-FF5D-4B70-B832-7939A498A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C2D1241D-AB72-453D-87B8-B0E3292F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606B8F94-57D3-4782-9662-2F265358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10F226B3-C239-4EF7-8C33-4C503A9E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71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52A955-57E1-4DFB-BBA2-B72CE7E6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05DC37AE-F2BF-42F5-BCDB-5862CE128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3D5AE6E7-56C8-4FDF-9EE8-7DA5FACA0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6A52B30B-E503-48B6-BFB9-1B2C6A49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B293810A-B815-4AD8-A370-B88D43FB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B8D5122-5C0C-4DAA-B84F-EDD2DB17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90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0055D438-F70A-423E-9350-A3991A07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7525C1B-DFDE-4C14-9AA6-5566A4DD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8FF59D6-927A-4782-A2F4-994A801FC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51DA-176C-4F00-A3F9-A918348FCA5F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DE2AFAD-036D-47FF-8C75-4E317C989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C6067D9-8844-4373-A857-78E7EFB6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013E6-CC7E-48FF-9F8E-9245ABB150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50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DF05FEE2-FA01-4EEE-B21B-F0C0312A6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1"/>
            <a:ext cx="6179810" cy="27299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68B64154-5F68-4033-B534-D137D4203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28" y="817217"/>
            <a:ext cx="4949760" cy="145900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98AC793-C5D4-464D-9173-67C458433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28" y="4386470"/>
            <a:ext cx="6326372" cy="247152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4C50AC24-8ACE-48D5-B8DF-235BD8113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3"/>
            <a:ext cx="6326372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FC0BD2E7-EB7E-CC4C-B76F-D3895EDA3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323" y="2384444"/>
            <a:ext cx="8536609" cy="1548296"/>
          </a:xfrm>
        </p:spPr>
        <p:txBody>
          <a:bodyPr>
            <a:normAutofit/>
          </a:bodyPr>
          <a:lstStyle/>
          <a:p>
            <a:r>
              <a:rPr lang="nl-NL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Profielkeuze</a:t>
            </a:r>
            <a:endParaRPr lang="nl-NL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40415" y="384842"/>
            <a:ext cx="9127539" cy="177106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sz="3200" b="1" dirty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 &amp; Maatschappij </a:t>
            </a:r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(EM)</a:t>
            </a:r>
            <a:r>
              <a:rPr lang="nl-NL" sz="4000" b="1" dirty="0">
                <a:latin typeface="Arial" charset="0"/>
                <a:cs typeface="Arial" charset="0"/>
              </a:rPr>
              <a:t/>
            </a:r>
            <a:br>
              <a:rPr lang="nl-NL" sz="4000" b="1" dirty="0">
                <a:latin typeface="Arial" charset="0"/>
                <a:cs typeface="Arial" charset="0"/>
              </a:rPr>
            </a:br>
            <a:r>
              <a:rPr lang="nl-NL" sz="3200" b="1" dirty="0">
                <a:latin typeface="Arial" charset="0"/>
                <a:cs typeface="Arial" charset="0"/>
              </a:rPr>
              <a:t/>
            </a:r>
            <a:br>
              <a:rPr lang="nl-NL" sz="3200" b="1" dirty="0">
                <a:latin typeface="Arial" charset="0"/>
                <a:cs typeface="Arial" charset="0"/>
              </a:rPr>
            </a:br>
            <a:r>
              <a:rPr lang="nl-NL" sz="3200" b="1" dirty="0">
                <a:latin typeface="Arial" charset="0"/>
                <a:cs typeface="Arial" charset="0"/>
              </a:rPr>
              <a:t>	</a:t>
            </a:r>
            <a:r>
              <a:rPr lang="nl-NL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Vakken</a:t>
            </a:r>
            <a:r>
              <a:rPr lang="nl-NL" sz="3200" b="1" dirty="0">
                <a:latin typeface="Arial" charset="0"/>
                <a:cs typeface="Arial" charset="0"/>
              </a:rPr>
              <a:t>		    </a:t>
            </a:r>
            <a:r>
              <a:rPr lang="nl-NL" sz="3200" b="1" dirty="0" smtClean="0">
                <a:latin typeface="Arial" charset="0"/>
                <a:cs typeface="Arial" charset="0"/>
              </a:rPr>
              <a:t>     </a:t>
            </a:r>
            <a:r>
              <a:rPr lang="nl-NL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Beroepenvelden</a:t>
            </a:r>
            <a:endParaRPr lang="nl-NL" sz="3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92539" y="2432050"/>
            <a:ext cx="3527425" cy="3517900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Duits/Frans/Latijn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Wiskunde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A/B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Geschiedenis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Één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profielkeuzevak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627063" lvl="1" indent="-274638">
              <a:buFont typeface="Wingdings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Bedrijfseconomie</a:t>
            </a:r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7063" lvl="1" indent="-274638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Aardrijkskunde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7063" lvl="1" indent="-274638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Maatschappij-</a:t>
            </a:r>
          </a:p>
          <a:p>
            <a:pPr marL="352425" lvl="1" indent="0">
              <a:buNone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wetenschappen </a:t>
            </a:r>
          </a:p>
          <a:p>
            <a:pPr marL="627063" lvl="1" indent="-274638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</a:t>
            </a:r>
          </a:p>
          <a:p>
            <a:pPr marL="627063" lvl="1" indent="-274638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Frans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09161" y="2040021"/>
            <a:ext cx="3995985" cy="3633788"/>
          </a:xfrm>
        </p:spPr>
        <p:txBody>
          <a:bodyPr/>
          <a:lstStyle/>
          <a:p>
            <a:pPr marL="177800" indent="-177800">
              <a:buFont typeface="Wingdings" pitchFamily="2" charset="2"/>
              <a:buChar char="q"/>
            </a:pPr>
            <a:endParaRPr lang="nl-NL" sz="2400" dirty="0"/>
          </a:p>
          <a:p>
            <a:pPr marL="625475" lvl="1" indent="-268288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Bedrijfseconomie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5475" lvl="1" indent="-268288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Business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5475" lvl="1" indent="-268288">
              <a:buFont typeface="Wingdings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Bedrijfskunde</a:t>
            </a:r>
          </a:p>
          <a:p>
            <a:pPr marL="625475" lvl="1" indent="-268288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Veiligheid</a:t>
            </a:r>
          </a:p>
          <a:p>
            <a:pPr marL="625475" lvl="1" indent="-268288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Criminologie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>
              <a:buNone/>
            </a:pPr>
            <a:endParaRPr lang="nl-NL" sz="2400" b="1" dirty="0">
              <a:latin typeface="Arial" charset="0"/>
            </a:endParaRPr>
          </a:p>
          <a:p>
            <a:pPr marL="177800" indent="-177800">
              <a:buFont typeface="Wingdings" pitchFamily="2" charset="2"/>
              <a:buChar char="q"/>
            </a:pPr>
            <a:endParaRPr lang="nl-NL" sz="2400" b="1" dirty="0">
              <a:latin typeface="Arial" charset="0"/>
            </a:endParaRPr>
          </a:p>
        </p:txBody>
      </p:sp>
      <p:pic>
        <p:nvPicPr>
          <p:cNvPr id="27652" name="Picture 5" descr="trapp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44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94577" y="276726"/>
            <a:ext cx="8480591" cy="1999749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Cultuur &amp; Maatschappij (CM) </a:t>
            </a:r>
            <a:r>
              <a:rPr lang="nl-NL" sz="4000" b="1" dirty="0">
                <a:latin typeface="Arial" charset="0"/>
                <a:cs typeface="Arial" charset="0"/>
              </a:rPr>
              <a:t>	</a:t>
            </a: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>
                <a:latin typeface="Arial" charset="0"/>
                <a:cs typeface="Arial" charset="0"/>
              </a:rPr>
              <a:t/>
            </a:r>
            <a:br>
              <a:rPr lang="nl-NL" sz="4000" b="1" dirty="0">
                <a:latin typeface="Arial" charset="0"/>
                <a:cs typeface="Arial" charset="0"/>
              </a:rPr>
            </a:br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Vakken</a:t>
            </a:r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400" b="1" dirty="0">
                <a:latin typeface="Arial" charset="0"/>
                <a:cs typeface="Arial" charset="0"/>
              </a:rPr>
              <a:t>		</a:t>
            </a:r>
            <a:r>
              <a:rPr lang="nl-NL" sz="2800" b="1" dirty="0">
                <a:latin typeface="Arial" charset="0"/>
                <a:cs typeface="Arial" charset="0"/>
              </a:rPr>
              <a:t>          </a:t>
            </a:r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Beroepenvelden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94577" y="2459455"/>
            <a:ext cx="4319588" cy="35385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nl-NL" sz="8000" dirty="0">
                <a:latin typeface="Arial" charset="0"/>
              </a:rPr>
              <a:t>1. </a:t>
            </a:r>
            <a:r>
              <a:rPr lang="nl-NL" sz="8000" dirty="0" smtClean="0">
                <a:latin typeface="Arial" charset="0"/>
              </a:rPr>
              <a:t>Duits/Frans/Latijn</a:t>
            </a:r>
            <a:endParaRPr lang="nl-NL" sz="8000" dirty="0">
              <a:latin typeface="Arial" charset="0"/>
            </a:endParaRPr>
          </a:p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nl-NL" sz="8000" dirty="0">
                <a:latin typeface="Arial" charset="0"/>
              </a:rPr>
              <a:t>2. </a:t>
            </a:r>
            <a:r>
              <a:rPr lang="nl-NL" sz="8000" dirty="0" smtClean="0">
                <a:latin typeface="Arial" charset="0"/>
              </a:rPr>
              <a:t>Wiskunde A/C</a:t>
            </a:r>
          </a:p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nl-NL" sz="8000" dirty="0" smtClean="0">
                <a:latin typeface="Arial" charset="0"/>
              </a:rPr>
              <a:t>3. Geschiedenis</a:t>
            </a:r>
            <a:endParaRPr lang="nl-NL" sz="8000" dirty="0">
              <a:latin typeface="Arial" charset="0"/>
            </a:endParaRPr>
          </a:p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nl-NL" sz="8000" dirty="0">
                <a:latin typeface="Arial" charset="0"/>
              </a:rPr>
              <a:t>4</a:t>
            </a:r>
            <a:r>
              <a:rPr lang="nl-NL" sz="8000" dirty="0" smtClean="0">
                <a:latin typeface="Arial" charset="0"/>
              </a:rPr>
              <a:t>. </a:t>
            </a:r>
            <a:r>
              <a:rPr lang="nl-NL" sz="8000" dirty="0">
                <a:latin typeface="Arial" charset="0"/>
              </a:rPr>
              <a:t>Keuze </a:t>
            </a:r>
            <a:r>
              <a:rPr lang="nl-NL" sz="8000" dirty="0" smtClean="0">
                <a:latin typeface="Arial" charset="0"/>
              </a:rPr>
              <a:t>één </a:t>
            </a:r>
            <a:r>
              <a:rPr lang="nl-NL" sz="8000" i="1" dirty="0" smtClean="0">
                <a:latin typeface="Arial" charset="0"/>
              </a:rPr>
              <a:t>cultuur</a:t>
            </a:r>
            <a:r>
              <a:rPr lang="nl-NL" sz="8000" dirty="0" smtClean="0">
                <a:latin typeface="Arial" charset="0"/>
              </a:rPr>
              <a:t>vak</a:t>
            </a:r>
            <a:r>
              <a:rPr lang="nl-NL" sz="8000" dirty="0">
                <a:latin typeface="Arial" charset="0"/>
              </a:rPr>
              <a:t>:</a:t>
            </a:r>
          </a:p>
          <a:p>
            <a:pPr marL="625475" lvl="1" indent="-355600"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8000" dirty="0">
                <a:latin typeface="Arial" charset="0"/>
              </a:rPr>
              <a:t>Muziek</a:t>
            </a:r>
          </a:p>
          <a:p>
            <a:pPr marL="625475" lvl="1" indent="-355600"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8000" dirty="0">
                <a:latin typeface="Arial" charset="0"/>
              </a:rPr>
              <a:t>Beeldende vorming</a:t>
            </a:r>
          </a:p>
          <a:p>
            <a:pPr marL="625475" lvl="1" indent="-3556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8000" dirty="0" smtClean="0">
                <a:latin typeface="Arial" charset="0"/>
              </a:rPr>
              <a:t>Duits</a:t>
            </a:r>
            <a:endParaRPr lang="en-US" sz="8000" dirty="0">
              <a:latin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sz="8000" dirty="0">
                <a:latin typeface="Arial" charset="0"/>
              </a:rPr>
              <a:t>5</a:t>
            </a:r>
            <a:r>
              <a:rPr lang="nl-NL" sz="8000" dirty="0" smtClean="0">
                <a:latin typeface="Arial" charset="0"/>
              </a:rPr>
              <a:t>. </a:t>
            </a:r>
            <a:r>
              <a:rPr lang="nl-NL" sz="8000" dirty="0">
                <a:latin typeface="Arial" charset="0"/>
              </a:rPr>
              <a:t>Keuze </a:t>
            </a:r>
            <a:r>
              <a:rPr lang="nl-NL" sz="8000" dirty="0" smtClean="0">
                <a:latin typeface="Arial" charset="0"/>
              </a:rPr>
              <a:t>één </a:t>
            </a:r>
            <a:r>
              <a:rPr lang="nl-NL" sz="8000" i="1" dirty="0" smtClean="0">
                <a:latin typeface="Arial" charset="0"/>
              </a:rPr>
              <a:t>maatschappij</a:t>
            </a:r>
            <a:r>
              <a:rPr lang="nl-NL" sz="8000" dirty="0" smtClean="0">
                <a:latin typeface="Arial" charset="0"/>
              </a:rPr>
              <a:t>vak</a:t>
            </a:r>
            <a:r>
              <a:rPr lang="nl-NL" sz="8000" dirty="0">
                <a:latin typeface="Arial" charset="0"/>
              </a:rPr>
              <a:t>:</a:t>
            </a:r>
          </a:p>
          <a:p>
            <a:pPr marL="625475" lvl="1" indent="-355600"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8000" dirty="0">
                <a:latin typeface="Arial" charset="0"/>
              </a:rPr>
              <a:t>Aardrijkskunde </a:t>
            </a:r>
          </a:p>
          <a:p>
            <a:pPr marL="625475" lvl="1" indent="-355600"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8000" dirty="0" smtClean="0">
                <a:latin typeface="Arial" charset="0"/>
              </a:rPr>
              <a:t>Maatschappijwetenschappen </a:t>
            </a:r>
          </a:p>
          <a:p>
            <a:pPr marL="625475" lvl="1" indent="-355600">
              <a:lnSpc>
                <a:spcPct val="80000"/>
              </a:lnSpc>
              <a:buFont typeface="Wingdings" pitchFamily="2" charset="2"/>
              <a:buChar char="§"/>
            </a:pPr>
            <a:endParaRPr lang="en-US" sz="8000" dirty="0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endParaRPr lang="nl-NL" sz="1300" b="1" dirty="0">
              <a:latin typeface="Arial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75499" y="2505075"/>
            <a:ext cx="3893553" cy="129698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Bestuurskunde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Rechten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Psychologie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Sociologie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Onderwijswetenschappen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Communicatiewetenschap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700" name="Picture 7" descr="H:\DECAAN\Informatie avond\IMG_444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1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417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1919288" y="1844679"/>
            <a:ext cx="6985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Één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keuze-examenvak (zie Reader)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5980" name="Group 3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98432"/>
              </p:ext>
            </p:extLst>
          </p:nvPr>
        </p:nvGraphicFramePr>
        <p:xfrm>
          <a:off x="1919288" y="2622554"/>
          <a:ext cx="8064500" cy="3771900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Profiel 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Profiel NG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Profiel EM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Profiel CM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kubv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Kubv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Kubv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Kumu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Kumu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Kumu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Maw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Beco</a:t>
                      </a: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Maw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NLT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Beco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NLT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WisD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WisD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31852" name="Picture 382" descr="Header nieuw (665x129) #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81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DB2CFC-DE02-47DA-9298-DB58C7B2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62" y="437315"/>
            <a:ext cx="9115789" cy="1325563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b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extra vak, kan dat?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0AF33D1C-D0E1-4830-A29A-B26353612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5466" cy="685800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01B263D8-90B2-4787-A0FE-4711209C6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70" y="4532243"/>
            <a:ext cx="2145466" cy="2325757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490913" y="1913021"/>
            <a:ext cx="7975182" cy="4517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mogelijkheid is aanwezig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Leerling moet bij definitieve profielkeuze wens extra vak (en welke) kenbaar maken. Dit geldt ook voor het E-programma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laatste rapportvergadering stemt voor of tegen; bij toekenning extra vak is het de verwachting dat de leerling het vak in de </a:t>
            </a:r>
            <a:r>
              <a:rPr lang="nl-NL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gehéle</a:t>
            </a: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bovenbouw volgt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 vak wordt niet ingeroosterd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Leerling moet zelfstandig werken aan het extra vak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 vak telt mee bij de overgang</a:t>
            </a:r>
            <a:r>
              <a:rPr lang="nl-NL" dirty="0" smtClean="0">
                <a:latin typeface="Arial" charset="0"/>
                <a:cs typeface="Arial" charset="0"/>
              </a:rPr>
              <a:t/>
            </a:r>
            <a:br>
              <a:rPr lang="nl-NL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DB2CFC-DE02-47DA-9298-DB58C7B2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62" y="1171240"/>
            <a:ext cx="9143864" cy="2149475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b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Lokaalindeling: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3A1: Mw. Stavast			2.14/2.15/2.16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Mw. Ensink </a:t>
            </a:r>
            <a:b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3A2: Mw. Snippe</a:t>
            </a:r>
            <a:b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Mw.Hottenhuis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2.17/2.18/2.19</a:t>
            </a:r>
            <a:b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3G: 	  Dhr. Grunder</a:t>
            </a:r>
            <a:b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Dhr. Young			1.23/1.24</a:t>
            </a:r>
            <a:b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0AF33D1C-D0E1-4830-A29A-B26353612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5466" cy="685800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01B263D8-90B2-4787-A0FE-4711209C6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70" y="4532243"/>
            <a:ext cx="2145466" cy="2325757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62862" y="1660358"/>
            <a:ext cx="8545485" cy="476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nl-NL" dirty="0" smtClean="0">
                <a:latin typeface="Arial" charset="0"/>
                <a:cs typeface="Arial" charset="0"/>
              </a:rPr>
              <a:t/>
            </a:r>
            <a:br>
              <a:rPr lang="nl-NL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8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94F6CADF-65B1-491C-99CF-1AB76FDAF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2539" cy="6858000"/>
          </a:xfr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xmlns="" id="{E58817A4-3C62-45E4-AAF6-648AC7698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70" y="-2208"/>
            <a:ext cx="2145466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0C8845F5-3FB9-4DED-BFC6-0A46A4640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70" y="4532243"/>
            <a:ext cx="2145466" cy="232575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0A110FDF-06C6-2140-B44C-5692E7DB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828341"/>
            <a:ext cx="10515600" cy="1433596"/>
          </a:xfrm>
        </p:spPr>
        <p:txBody>
          <a:bodyPr>
            <a:normAutofit fontScale="90000"/>
          </a:bodyPr>
          <a:lstStyle/>
          <a:p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Vanavond aan de orde:</a:t>
            </a:r>
            <a:b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047999" y="2527774"/>
            <a:ext cx="72029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Woord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welkom door 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adjunct-directeur 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E. de Vries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Uitleg profielen door decaan, R. Stavast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resentaties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leerlingen in lokalen 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 begeleiding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de mentoren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951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63975" y="274638"/>
            <a:ext cx="6491288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Tijdpad</a:t>
            </a: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863974" y="1564106"/>
            <a:ext cx="755399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februari deadline voorlopige profielkeuze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april deadline definitieve profielkeuze</a:t>
            </a:r>
          </a:p>
          <a:p>
            <a:pPr marL="457200" indent="-457200">
              <a:buFont typeface="Wingdings" pitchFamily="2" charset="2"/>
              <a:buChar char="§"/>
            </a:pP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Profielkeuze digitaal in dedecaan.net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Opslaan en printen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/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Handtekening ouder(s) vereist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Inleveren bij de mentor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884947" y="4455695"/>
            <a:ext cx="80892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 	</a:t>
            </a:r>
            <a:endParaRPr lang="nl-NL" sz="2400">
              <a:latin typeface="Times New Roman" pitchFamily="18" charset="0"/>
            </a:endParaRPr>
          </a:p>
        </p:txBody>
      </p:sp>
      <p:pic>
        <p:nvPicPr>
          <p:cNvPr id="20484" name="Picture 6" descr="kluisj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3822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7903CC-9B87-4575-BEF7-8A14B61BD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4305" y="421105"/>
            <a:ext cx="8261684" cy="1467853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Hulpmiddelen bij het maken </a:t>
            </a:r>
            <a:b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een profielkeuze: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64305" y="1888958"/>
            <a:ext cx="7587916" cy="4969042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ben ik, wat kan ik, wat wil ik?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Gesprekken met ouders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Dedecaan.net (opdrachten/testen)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 downloads veel informatie </a:t>
            </a:r>
          </a:p>
          <a:p>
            <a:pPr algn="l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bv. doorstroomeisen vwo-wo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Reader met bijlagen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Vakvoorlichtingen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januari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Adviezen van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docenten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 Event 26 februari Lyceumstraat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70292C6E-4CD0-4B9E-9A49-C7851A0C386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01850" cy="685800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1536397D-30CB-4C34-B985-1EAF918F2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" y="4432851"/>
            <a:ext cx="2145466" cy="23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3112" y="433137"/>
            <a:ext cx="6555288" cy="1150854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nl-NL" altLang="nl-NL" sz="3600" b="1" dirty="0" smtClean="0">
                <a:latin typeface="Verdana" pitchFamily="34" charset="0"/>
              </a:rPr>
              <a:t>Onderbouwing keuzes</a:t>
            </a:r>
            <a:r>
              <a:rPr lang="nl-NL" altLang="nl-NL" sz="3600" b="1" dirty="0">
                <a:latin typeface="Verdana" pitchFamily="34" charset="0"/>
              </a:rPr>
              <a:t>: </a:t>
            </a:r>
            <a:br>
              <a:rPr lang="nl-NL" altLang="nl-NL" sz="3600" b="1" dirty="0">
                <a:latin typeface="Verdana" pitchFamily="34" charset="0"/>
              </a:rPr>
            </a:br>
            <a:r>
              <a:rPr lang="nl-NL" altLang="nl-NL" sz="3600" b="1" dirty="0">
                <a:latin typeface="Verdana" pitchFamily="34" charset="0"/>
              </a:rPr>
              <a:t>Adviezen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3112" y="1864894"/>
            <a:ext cx="8239709" cy="440924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Clr>
                <a:srgbClr val="000066"/>
              </a:buClr>
              <a:buNone/>
              <a:defRPr/>
            </a:pPr>
            <a:r>
              <a:rPr lang="nl-NL" altLang="nl-NL" sz="7400" b="1" dirty="0">
                <a:latin typeface="Verdana" pitchFamily="34" charset="0"/>
              </a:rPr>
              <a:t>Prestaties/resultaten en adviezen OBIT </a:t>
            </a:r>
            <a:endParaRPr lang="nl-NL" altLang="nl-NL" sz="7400" b="1" dirty="0" smtClean="0">
              <a:latin typeface="Verdana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000066"/>
              </a:buClr>
              <a:buNone/>
              <a:defRPr/>
            </a:pPr>
            <a:r>
              <a:rPr lang="nl-NL" altLang="nl-NL" sz="7400" b="1" dirty="0" smtClean="0">
                <a:latin typeface="Verdana" pitchFamily="34" charset="0"/>
              </a:rPr>
              <a:t>(</a:t>
            </a:r>
            <a:r>
              <a:rPr lang="nl-NL" altLang="nl-NL" sz="7400" b="1" dirty="0">
                <a:latin typeface="Verdana" pitchFamily="34" charset="0"/>
              </a:rPr>
              <a:t>onthouden-begrijpen-integreren-toepassen)</a:t>
            </a:r>
          </a:p>
          <a:p>
            <a:pPr marL="0" indent="0">
              <a:buClr>
                <a:srgbClr val="000066"/>
              </a:buClr>
              <a:buNone/>
              <a:defRPr/>
            </a:pPr>
            <a:endParaRPr lang="nl-NL" altLang="nl-NL" sz="50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000066"/>
              </a:buClr>
              <a:buNone/>
              <a:defRPr/>
            </a:pP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	Kies dit vak maar, je hebt er voldoende </a:t>
            </a:r>
            <a:r>
              <a:rPr lang="nl-NL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aanleg </a:t>
            </a: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en kunt </a:t>
            </a:r>
            <a:r>
              <a:rPr lang="nl-NL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er </a:t>
            </a: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voldoende voor halen</a:t>
            </a:r>
          </a:p>
          <a:p>
            <a:pPr marL="0" indent="0">
              <a:lnSpc>
                <a:spcPct val="120000"/>
              </a:lnSpc>
              <a:buClr>
                <a:srgbClr val="000066"/>
              </a:buClr>
              <a:buNone/>
              <a:defRPr/>
            </a:pP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	Twijfel, met meer </a:t>
            </a:r>
            <a:r>
              <a:rPr lang="nl-NL" sz="7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inzet</a:t>
            </a: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kun je voor dit </a:t>
            </a:r>
            <a:r>
              <a:rPr lang="nl-NL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 </a:t>
            </a: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voldoende </a:t>
            </a:r>
            <a:r>
              <a:rPr lang="nl-NL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halen</a:t>
            </a:r>
          </a:p>
          <a:p>
            <a:pPr marL="0" indent="0">
              <a:lnSpc>
                <a:spcPct val="120000"/>
              </a:lnSpc>
              <a:buClr>
                <a:srgbClr val="000066"/>
              </a:buClr>
              <a:buNone/>
              <a:defRPr/>
            </a:pP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B2	Twijfel wegens matige </a:t>
            </a:r>
            <a:r>
              <a:rPr lang="nl-NL" sz="7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capaciteiten</a:t>
            </a: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het </a:t>
            </a:r>
            <a:r>
              <a:rPr lang="nl-NL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 </a:t>
            </a: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moeilijk zijn om </a:t>
            </a:r>
            <a:r>
              <a:rPr lang="nl-NL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een voldoende </a:t>
            </a: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</a:t>
            </a:r>
            <a:r>
              <a:rPr lang="nl-NL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halen</a:t>
            </a:r>
          </a:p>
          <a:p>
            <a:pPr marL="0" indent="0">
              <a:lnSpc>
                <a:spcPct val="120000"/>
              </a:lnSpc>
              <a:buClr>
                <a:srgbClr val="000066"/>
              </a:buClr>
              <a:buNone/>
              <a:defRPr/>
            </a:pP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	Dit vak moet je niet kiezen, je haalt er </a:t>
            </a:r>
            <a:r>
              <a:rPr lang="nl-NL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zeer </a:t>
            </a:r>
            <a:r>
              <a:rPr lang="nl-NL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waarschijnlijk </a:t>
            </a:r>
            <a:r>
              <a:rPr lang="nl-NL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een onvoldoende voor in de bovenbouw</a:t>
            </a:r>
            <a:endParaRPr lang="nl-NL" altLang="nl-NL" sz="72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Clr>
                <a:srgbClr val="000066"/>
              </a:buClr>
              <a:defRPr/>
            </a:pPr>
            <a:endParaRPr lang="nl-NL" altLang="nl-NL" sz="1800" b="1" dirty="0">
              <a:solidFill>
                <a:schemeClr val="accent6"/>
              </a:solidFill>
              <a:latin typeface="Verdana" pitchFamily="34" charset="0"/>
            </a:endParaRPr>
          </a:p>
        </p:txBody>
      </p:sp>
      <p:pic>
        <p:nvPicPr>
          <p:cNvPr id="13316" name="Picture 8" descr="maatwe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618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63975" y="274638"/>
            <a:ext cx="6491288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Bovenbouw: vwo</a:t>
            </a: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863974" y="1792705"/>
            <a:ext cx="682006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Gemeenschappelijk deel: verplicht voor elke leerling</a:t>
            </a:r>
          </a:p>
          <a:p>
            <a:pPr marL="457200" indent="-457200">
              <a:buFont typeface="Wingdings" pitchFamily="2" charset="2"/>
              <a:buChar char="§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Profiel: keuze uit  N&amp;T, N&amp;G, E&amp;M, 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C&amp;M</a:t>
            </a:r>
          </a:p>
          <a:p>
            <a:pPr marL="457200" indent="-457200">
              <a:buFont typeface="Wingdings" pitchFamily="2" charset="2"/>
              <a:buChar char="§"/>
            </a:pP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Eén profielkeuzevak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Eén 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keuze-examenvak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/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752600" y="4419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 	</a:t>
            </a:r>
            <a:endParaRPr lang="nl-NL" sz="2400">
              <a:latin typeface="Times New Roman" pitchFamily="18" charset="0"/>
            </a:endParaRPr>
          </a:p>
        </p:txBody>
      </p:sp>
      <p:pic>
        <p:nvPicPr>
          <p:cNvPr id="20484" name="Picture 6" descr="kluisj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3822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8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3648076" y="404813"/>
            <a:ext cx="656272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Gemeenschappelijk deel (verplicht deel)</a:t>
            </a:r>
          </a:p>
        </p:txBody>
      </p:sp>
      <p:sp>
        <p:nvSpPr>
          <p:cNvPr id="21506" name="Tijdelijke aanduiding voor inhoud 2"/>
          <p:cNvSpPr>
            <a:spLocks noGrp="1"/>
          </p:cNvSpPr>
          <p:nvPr>
            <p:ph idx="1"/>
          </p:nvPr>
        </p:nvSpPr>
        <p:spPr>
          <a:xfrm>
            <a:off x="3719513" y="1916113"/>
            <a:ext cx="6913562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Nederlands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Cultureel en kunstzinnige vorming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Maatschappijleer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Lichamelijke opvoeding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Levensbeschouwing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Algemene natuurwetenschappen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Profielwerkstuk</a:t>
            </a:r>
            <a:r>
              <a:rPr lang="nl-NL" dirty="0" smtClean="0">
                <a:latin typeface="Arial" charset="0"/>
                <a:cs typeface="Arial" charset="0"/>
              </a:rPr>
              <a:t/>
            </a:r>
            <a:br>
              <a:rPr lang="nl-NL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21507" name="Picture 4" descr="Kass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90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6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63976" y="333376"/>
            <a:ext cx="6767513" cy="18716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sz="40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Natuur &amp; Techniek (NT)</a:t>
            </a:r>
            <a:r>
              <a:rPr lang="nl-NL" sz="4000" b="1" dirty="0">
                <a:latin typeface="Arial" charset="0"/>
                <a:cs typeface="Arial" charset="0"/>
              </a:rPr>
              <a:t/>
            </a:r>
            <a:br>
              <a:rPr lang="nl-NL" sz="4000" b="1" dirty="0">
                <a:latin typeface="Arial" charset="0"/>
                <a:cs typeface="Arial" charset="0"/>
              </a:rPr>
            </a:br>
            <a:r>
              <a:rPr lang="nl-NL" sz="3200" b="1" dirty="0">
                <a:latin typeface="Arial" charset="0"/>
                <a:cs typeface="Arial" charset="0"/>
              </a:rPr>
              <a:t/>
            </a:r>
            <a:br>
              <a:rPr lang="nl-NL" sz="3200" b="1" dirty="0">
                <a:latin typeface="Arial" charset="0"/>
                <a:cs typeface="Arial" charset="0"/>
              </a:rPr>
            </a:br>
            <a:r>
              <a:rPr lang="nl-NL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Vakken </a:t>
            </a:r>
            <a:r>
              <a:rPr lang="nl-NL" sz="2400" b="1" dirty="0">
                <a:latin typeface="Arial" charset="0"/>
                <a:cs typeface="Arial" charset="0"/>
              </a:rPr>
              <a:t>		</a:t>
            </a:r>
            <a:r>
              <a:rPr lang="nl-NL" sz="3200" b="1" dirty="0">
                <a:latin typeface="Arial" charset="0"/>
                <a:cs typeface="Arial" charset="0"/>
              </a:rPr>
              <a:t>    </a:t>
            </a:r>
            <a:r>
              <a:rPr lang="nl-NL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Beroepenvelden</a:t>
            </a:r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35413" y="2492376"/>
            <a:ext cx="3247440" cy="2404477"/>
          </a:xfrm>
        </p:spPr>
        <p:txBody>
          <a:bodyPr>
            <a:noAutofit/>
          </a:bodyPr>
          <a:lstStyle/>
          <a:p>
            <a:pPr marL="180975" indent="-180975">
              <a:lnSpc>
                <a:spcPct val="120000"/>
              </a:lnSpc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Duits/Frans/Latijn</a:t>
            </a:r>
          </a:p>
          <a:p>
            <a:pPr marL="180975" indent="-180975">
              <a:lnSpc>
                <a:spcPct val="120000"/>
              </a:lnSpc>
              <a:buClr>
                <a:schemeClr val="tx1"/>
              </a:buClr>
              <a:buNone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Wiskunde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</a:p>
          <a:p>
            <a:pPr marL="180975" indent="-180975">
              <a:lnSpc>
                <a:spcPct val="120000"/>
              </a:lnSpc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Natuurkunde </a:t>
            </a:r>
          </a:p>
          <a:p>
            <a:pPr marL="180975" indent="-180975">
              <a:lnSpc>
                <a:spcPct val="120000"/>
              </a:lnSpc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Scheikunde </a:t>
            </a:r>
          </a:p>
          <a:p>
            <a:pPr marL="180975" indent="-180975">
              <a:lnSpc>
                <a:spcPct val="120000"/>
              </a:lnSpc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Één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profielkeuzevak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542925" lvl="1" indent="-182563"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Biologie </a:t>
            </a:r>
          </a:p>
          <a:p>
            <a:pPr marL="542925" lvl="1" indent="-182563">
              <a:lnSpc>
                <a:spcPct val="120000"/>
              </a:lnSpc>
              <a:buFont typeface="Wingdings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Natuur, Leven en Technologie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032626" y="2492375"/>
            <a:ext cx="3732213" cy="15128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Technische bedrijfskunde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Industrieel ontwerpen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Bouwkunde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Werktuigbouwkunde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2400" dirty="0">
              <a:latin typeface="Verdana" pitchFamily="34" charset="0"/>
            </a:endParaRPr>
          </a:p>
        </p:txBody>
      </p:sp>
      <p:pic>
        <p:nvPicPr>
          <p:cNvPr id="23556" name="Picture 6" descr="mess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284" y="0"/>
            <a:ext cx="21777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97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7350" y="216569"/>
            <a:ext cx="8322176" cy="207895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Natuur &amp; Gezondheid (NG)</a:t>
            </a:r>
            <a:r>
              <a:rPr lang="nl-NL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 b="1" dirty="0">
                <a:latin typeface="Arial" charset="0"/>
                <a:cs typeface="Arial" charset="0"/>
              </a:rPr>
              <a:t> </a:t>
            </a:r>
            <a:br>
              <a:rPr lang="nl-NL" sz="3600" b="1" dirty="0">
                <a:latin typeface="Arial" charset="0"/>
                <a:cs typeface="Arial" charset="0"/>
              </a:rPr>
            </a:br>
            <a:r>
              <a:rPr lang="nl-NL" sz="3600" b="1" dirty="0">
                <a:latin typeface="Arial" charset="0"/>
                <a:cs typeface="Arial" charset="0"/>
              </a:rPr>
              <a:t>	</a:t>
            </a:r>
            <a:r>
              <a:rPr lang="nl-NL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Vakken</a:t>
            </a:r>
            <a:r>
              <a:rPr lang="nl-NL" sz="3600" b="1" dirty="0">
                <a:latin typeface="Arial" charset="0"/>
                <a:cs typeface="Arial" charset="0"/>
              </a:rPr>
              <a:t>	    	   </a:t>
            </a:r>
            <a:r>
              <a:rPr lang="nl-NL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Beroepenvelden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63976" y="1916114"/>
            <a:ext cx="3246687" cy="4137025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nl-NL" sz="2400" dirty="0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Duits/Frans/Latijn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Wiskunde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A/B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Scheikunde 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Biologie 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Één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profielkeuzevak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735013" lvl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Natuurkunde </a:t>
            </a:r>
          </a:p>
          <a:p>
            <a:pPr marL="735013" lvl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Natuur, Leven en Technologie</a:t>
            </a:r>
          </a:p>
          <a:p>
            <a:pPr marL="735013" lvl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Aardrijkskunde</a:t>
            </a:r>
          </a:p>
          <a:p>
            <a:pPr marL="735013" lvl="1">
              <a:buNone/>
            </a:pPr>
            <a:endParaRPr lang="nl-NL" dirty="0">
              <a:latin typeface="Arial" charset="0"/>
            </a:endParaRPr>
          </a:p>
          <a:p>
            <a:pPr marL="0" indent="0"/>
            <a:endParaRPr lang="nl-NL" sz="2400" dirty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27799" y="1989139"/>
            <a:ext cx="4288589" cy="2016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nl-NL" sz="2400" dirty="0"/>
          </a:p>
          <a:p>
            <a:pPr marL="735013" lvl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Gezondheidszorg</a:t>
            </a:r>
          </a:p>
          <a:p>
            <a:pPr marL="735013" lvl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Bewegingswetenschappen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35013" lvl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Biotechnologie</a:t>
            </a:r>
          </a:p>
          <a:p>
            <a:pPr marL="735013" lvl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Milieuwetenschap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400" dirty="0">
              <a:latin typeface="Arial" charset="0"/>
            </a:endParaRPr>
          </a:p>
        </p:txBody>
      </p:sp>
      <p:pic>
        <p:nvPicPr>
          <p:cNvPr id="25604" name="Picture 6" descr="fiets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05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8054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028 Powerpoint nieuwe stijl" id="{A662433E-EC0F-4744-9876-9432AB737BA1}" vid="{C3D8F756-2B8D-4F39-B1D5-A4E49C05FB1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EB28EFECB9BC42B3B33E3C9708C158" ma:contentTypeVersion="" ma:contentTypeDescription="Een nieuw document maken." ma:contentTypeScope="" ma:versionID="a5af9c881c28ee586b3ed0c1ea3f9cfa">
  <xsd:schema xmlns:xsd="http://www.w3.org/2001/XMLSchema" xmlns:xs="http://www.w3.org/2001/XMLSchema" xmlns:p="http://schemas.microsoft.com/office/2006/metadata/properties" xmlns:ns2="2d4877b5-8493-4e09-a2ed-68a8ad987fd9" targetNamespace="http://schemas.microsoft.com/office/2006/metadata/properties" ma:root="true" ma:fieldsID="61590c3742d9916d1bf23a0e0971f34b" ns2:_="">
    <xsd:import namespace="2d4877b5-8493-4e09-a2ed-68a8ad987f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4877b5-8493-4e09-a2ed-68a8ad987f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A3B5EC-2719-46A0-A3AE-8010AF14EB49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d4877b5-8493-4e09-a2ed-68a8ad987fd9"/>
  </ds:schemaRefs>
</ds:datastoreItem>
</file>

<file path=customXml/itemProps2.xml><?xml version="1.0" encoding="utf-8"?>
<ds:datastoreItem xmlns:ds="http://schemas.openxmlformats.org/officeDocument/2006/customXml" ds:itemID="{65802E19-E9AF-451A-A660-79A498906B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4D77D0-C60A-48F3-B971-708DCC385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4877b5-8493-4e09-a2ed-68a8ad987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2421</TotalTime>
  <Words>418</Words>
  <Application>Microsoft Office PowerPoint</Application>
  <PresentationFormat>Breedbeeld</PresentationFormat>
  <Paragraphs>171</Paragraphs>
  <Slides>14</Slides>
  <Notes>4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Wingdings</vt:lpstr>
      <vt:lpstr>Kantoorthema</vt:lpstr>
      <vt:lpstr>Profielkeuze</vt:lpstr>
      <vt:lpstr>Vanavond aan de orde:  </vt:lpstr>
      <vt:lpstr>Tijdpad</vt:lpstr>
      <vt:lpstr>Hulpmiddelen bij het maken  van een profielkeuze: </vt:lpstr>
      <vt:lpstr>Onderbouwing keuzes:  Adviezen</vt:lpstr>
      <vt:lpstr>Bovenbouw: vwo</vt:lpstr>
      <vt:lpstr>Gemeenschappelijk deel (verplicht deel)</vt:lpstr>
      <vt:lpstr> Natuur &amp; Techniek (NT)   Vakken       Beroepenvelden</vt:lpstr>
      <vt:lpstr> Natuur &amp; Gezondheid (NG)    Vakken         Beroepenvelden</vt:lpstr>
      <vt:lpstr> Economie &amp; Maatschappij (EM)   Vakken           Beroepenvelden</vt:lpstr>
      <vt:lpstr>Cultuur &amp; Maatschappij (CM)    Vakken             Beroepenvelden</vt:lpstr>
      <vt:lpstr>PowerPoint-presentatie</vt:lpstr>
      <vt:lpstr>    Een extra vak, kan dat?  </vt:lpstr>
      <vt:lpstr>    Lokaalindeling:  3A1: Mw. Stavast   2.14/2.15/2.16    Mw. Ensink  3A2: Mw. Snippe    Mw.Hottenhuis  2.17/2.18/2.19 3G:    Dhr. Grunder    Dhr. Young   1.23/1.24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Peters, HAW (Harm)</dc:creator>
  <cp:lastModifiedBy>Rebecca Stavast</cp:lastModifiedBy>
  <cp:revision>92</cp:revision>
  <cp:lastPrinted>2020-02-03T10:41:09Z</cp:lastPrinted>
  <dcterms:created xsi:type="dcterms:W3CDTF">2018-11-20T07:25:18Z</dcterms:created>
  <dcterms:modified xsi:type="dcterms:W3CDTF">2020-02-05T08:04:14Z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0x0101007BEB28EFECB9BC42B3B33E3C9708C158</vt:lpwstr>
  </property>
  <property fmtid="{D5CDD505-2E9C-101B-9397-08002B2CF9AE}" pid="3" name="Order">
    <vt:r8>2341100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